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659"/>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33" d="100"/>
          <a:sy n="133" d="100"/>
        </p:scale>
        <p:origin x="309" y="7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tten, Barney (SMO UKI RC-GB)" userId="578f7c12-f555-43bc-9fe5-a45f58542fbd" providerId="ADAL" clId="{4797BC6C-6630-4CB6-B608-3DC09CB697E4}"/>
    <pc:docChg chg="custSel modSld">
      <pc:chgData name="Hotten, Barney (SMO UKI RC-GB)" userId="578f7c12-f555-43bc-9fe5-a45f58542fbd" providerId="ADAL" clId="{4797BC6C-6630-4CB6-B608-3DC09CB697E4}" dt="2024-03-06T09:38:14.593" v="81" actId="465"/>
      <pc:docMkLst>
        <pc:docMk/>
      </pc:docMkLst>
      <pc:sldChg chg="modSp mod">
        <pc:chgData name="Hotten, Barney (SMO UKI RC-GB)" userId="578f7c12-f555-43bc-9fe5-a45f58542fbd" providerId="ADAL" clId="{4797BC6C-6630-4CB6-B608-3DC09CB697E4}" dt="2024-03-06T09:38:14.593" v="81" actId="465"/>
        <pc:sldMkLst>
          <pc:docMk/>
          <pc:sldMk cId="161775489" sldId="256"/>
        </pc:sldMkLst>
        <pc:spChg chg="mod">
          <ac:chgData name="Hotten, Barney (SMO UKI RC-GB)" userId="578f7c12-f555-43bc-9fe5-a45f58542fbd" providerId="ADAL" clId="{4797BC6C-6630-4CB6-B608-3DC09CB697E4}" dt="2024-03-06T09:35:49.080" v="19" actId="20577"/>
          <ac:spMkLst>
            <pc:docMk/>
            <pc:sldMk cId="161775489" sldId="256"/>
            <ac:spMk id="13" creationId="{4206EB1B-A11D-B06E-0387-3FE2C1E80999}"/>
          </ac:spMkLst>
        </pc:spChg>
        <pc:spChg chg="mod">
          <ac:chgData name="Hotten, Barney (SMO UKI RC-GB)" userId="578f7c12-f555-43bc-9fe5-a45f58542fbd" providerId="ADAL" clId="{4797BC6C-6630-4CB6-B608-3DC09CB697E4}" dt="2024-02-29T11:19:19.090" v="17" actId="12788"/>
          <ac:spMkLst>
            <pc:docMk/>
            <pc:sldMk cId="161775489" sldId="256"/>
            <ac:spMk id="15" creationId="{4949CC5B-6717-1EAF-D6DB-DB516326B939}"/>
          </ac:spMkLst>
        </pc:spChg>
        <pc:spChg chg="mod">
          <ac:chgData name="Hotten, Barney (SMO UKI RC-GB)" userId="578f7c12-f555-43bc-9fe5-a45f58542fbd" providerId="ADAL" clId="{4797BC6C-6630-4CB6-B608-3DC09CB697E4}" dt="2024-03-06T09:38:14.593" v="81" actId="465"/>
          <ac:spMkLst>
            <pc:docMk/>
            <pc:sldMk cId="161775489" sldId="256"/>
            <ac:spMk id="16" creationId="{CC32891A-56B3-9D91-0F25-0B2F0A698E82}"/>
          </ac:spMkLst>
        </pc:spChg>
        <pc:picChg chg="mod">
          <ac:chgData name="Hotten, Barney (SMO UKI RC-GB)" userId="578f7c12-f555-43bc-9fe5-a45f58542fbd" providerId="ADAL" clId="{4797BC6C-6630-4CB6-B608-3DC09CB697E4}" dt="2024-02-29T15:58:28.574" v="18" actId="12789"/>
          <ac:picMkLst>
            <pc:docMk/>
            <pc:sldMk cId="161775489" sldId="256"/>
            <ac:picMk id="9" creationId="{1543C47B-9944-E467-3167-B34E1F3499E4}"/>
          </ac:picMkLst>
        </pc:picChg>
        <pc:picChg chg="mod">
          <ac:chgData name="Hotten, Barney (SMO UKI RC-GB)" userId="578f7c12-f555-43bc-9fe5-a45f58542fbd" providerId="ADAL" clId="{4797BC6C-6630-4CB6-B608-3DC09CB697E4}" dt="2024-02-29T15:58:28.574" v="18" actId="12789"/>
          <ac:picMkLst>
            <pc:docMk/>
            <pc:sldMk cId="161775489" sldId="256"/>
            <ac:picMk id="11" creationId="{D3EABA4B-0EF6-4B75-52A1-0054F69D1D4A}"/>
          </ac:picMkLst>
        </pc:picChg>
      </pc:sldChg>
    </pc:docChg>
  </pc:docChgLst>
  <pc:docChgLst>
    <pc:chgData name="Barnaby Hotten" userId="578f7c12-f555-43bc-9fe5-a45f58542fbd" providerId="ADAL" clId="{31F5B49F-0DFC-4C0E-92D9-746444A85F29}"/>
    <pc:docChg chg="modSld">
      <pc:chgData name="Barnaby Hotten" userId="578f7c12-f555-43bc-9fe5-a45f58542fbd" providerId="ADAL" clId="{31F5B49F-0DFC-4C0E-92D9-746444A85F29}" dt="2024-04-05T15:00:20.863" v="1" actId="20577"/>
      <pc:docMkLst>
        <pc:docMk/>
      </pc:docMkLst>
      <pc:sldChg chg="modSp mod">
        <pc:chgData name="Barnaby Hotten" userId="578f7c12-f555-43bc-9fe5-a45f58542fbd" providerId="ADAL" clId="{31F5B49F-0DFC-4C0E-92D9-746444A85F29}" dt="2024-04-05T15:00:20.863" v="1" actId="20577"/>
        <pc:sldMkLst>
          <pc:docMk/>
          <pc:sldMk cId="161775489" sldId="256"/>
        </pc:sldMkLst>
        <pc:spChg chg="mod">
          <ac:chgData name="Barnaby Hotten" userId="578f7c12-f555-43bc-9fe5-a45f58542fbd" providerId="ADAL" clId="{31F5B49F-0DFC-4C0E-92D9-746444A85F29}" dt="2024-04-05T15:00:20.863" v="1" actId="20577"/>
          <ac:spMkLst>
            <pc:docMk/>
            <pc:sldMk cId="161775489" sldId="256"/>
            <ac:spMk id="16" creationId="{CC32891A-56B3-9D91-0F25-0B2F0A698E82}"/>
          </ac:spMkLst>
        </pc:spChg>
      </pc:sldChg>
    </pc:docChg>
  </pc:docChgLst>
  <pc:docChgLst>
    <pc:chgData name="Hotten, Barney (SMO UKI RC-GB)" userId="578f7c12-f555-43bc-9fe5-a45f58542fbd" providerId="ADAL" clId="{31F5B49F-0DFC-4C0E-92D9-746444A85F29}"/>
    <pc:docChg chg="modSld">
      <pc:chgData name="Hotten, Barney (SMO UKI RC-GB)" userId="578f7c12-f555-43bc-9fe5-a45f58542fbd" providerId="ADAL" clId="{31F5B49F-0DFC-4C0E-92D9-746444A85F29}" dt="2024-04-05T09:19:49.066" v="9" actId="20577"/>
      <pc:docMkLst>
        <pc:docMk/>
      </pc:docMkLst>
      <pc:sldChg chg="modSp mod">
        <pc:chgData name="Hotten, Barney (SMO UKI RC-GB)" userId="578f7c12-f555-43bc-9fe5-a45f58542fbd" providerId="ADAL" clId="{31F5B49F-0DFC-4C0E-92D9-746444A85F29}" dt="2024-04-05T09:19:49.066" v="9" actId="20577"/>
        <pc:sldMkLst>
          <pc:docMk/>
          <pc:sldMk cId="161775489" sldId="256"/>
        </pc:sldMkLst>
        <pc:spChg chg="mod">
          <ac:chgData name="Hotten, Barney (SMO UKI RC-GB)" userId="578f7c12-f555-43bc-9fe5-a45f58542fbd" providerId="ADAL" clId="{31F5B49F-0DFC-4C0E-92D9-746444A85F29}" dt="2024-04-05T09:19:49.066" v="9" actId="20577"/>
          <ac:spMkLst>
            <pc:docMk/>
            <pc:sldMk cId="161775489" sldId="256"/>
            <ac:spMk id="16" creationId="{CC32891A-56B3-9D91-0F25-0B2F0A698E8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1411C-4D4C-1A7C-0500-EB3473E79F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EF1B70D-FA34-4835-DFC7-5E77D4DE8C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8EB71E0-C24A-3ADB-D3F5-463696774641}"/>
              </a:ext>
            </a:extLst>
          </p:cNvPr>
          <p:cNvSpPr>
            <a:spLocks noGrp="1"/>
          </p:cNvSpPr>
          <p:nvPr>
            <p:ph type="dt" sz="half" idx="10"/>
          </p:nvPr>
        </p:nvSpPr>
        <p:spPr/>
        <p:txBody>
          <a:bodyPr/>
          <a:lstStyle/>
          <a:p>
            <a:fld id="{3AFD7FDA-F943-472F-B782-F2739565DFE4}" type="datetimeFigureOut">
              <a:rPr lang="en-GB" smtClean="0"/>
              <a:t>05/04/2024</a:t>
            </a:fld>
            <a:endParaRPr lang="en-GB"/>
          </a:p>
        </p:txBody>
      </p:sp>
      <p:sp>
        <p:nvSpPr>
          <p:cNvPr id="5" name="Footer Placeholder 4">
            <a:extLst>
              <a:ext uri="{FF2B5EF4-FFF2-40B4-BE49-F238E27FC236}">
                <a16:creationId xmlns:a16="http://schemas.microsoft.com/office/drawing/2014/main" id="{AF20EC6B-FAC9-6619-6B4B-8F7D1BB29A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4E2F51-D7E4-5639-4330-E641648B1AD0}"/>
              </a:ext>
            </a:extLst>
          </p:cNvPr>
          <p:cNvSpPr>
            <a:spLocks noGrp="1"/>
          </p:cNvSpPr>
          <p:nvPr>
            <p:ph type="sldNum" sz="quarter" idx="12"/>
          </p:nvPr>
        </p:nvSpPr>
        <p:spPr/>
        <p:txBody>
          <a:bodyPr/>
          <a:lstStyle/>
          <a:p>
            <a:fld id="{C2E672D4-5A85-4A5B-8300-AA911AB5E97E}" type="slidenum">
              <a:rPr lang="en-GB" smtClean="0"/>
              <a:t>‹#›</a:t>
            </a:fld>
            <a:endParaRPr lang="en-GB"/>
          </a:p>
        </p:txBody>
      </p:sp>
    </p:spTree>
    <p:extLst>
      <p:ext uri="{BB962C8B-B14F-4D97-AF65-F5344CB8AC3E}">
        <p14:creationId xmlns:p14="http://schemas.microsoft.com/office/powerpoint/2010/main" val="1063787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044B3-259D-7377-0BE4-AAE19282885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A0CD52E-1A41-E988-946D-D5CB8CDBE0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DC7695-7A0C-2685-8B25-6A91FFC4F27D}"/>
              </a:ext>
            </a:extLst>
          </p:cNvPr>
          <p:cNvSpPr>
            <a:spLocks noGrp="1"/>
          </p:cNvSpPr>
          <p:nvPr>
            <p:ph type="dt" sz="half" idx="10"/>
          </p:nvPr>
        </p:nvSpPr>
        <p:spPr/>
        <p:txBody>
          <a:bodyPr/>
          <a:lstStyle/>
          <a:p>
            <a:fld id="{3AFD7FDA-F943-472F-B782-F2739565DFE4}" type="datetimeFigureOut">
              <a:rPr lang="en-GB" smtClean="0"/>
              <a:t>05/04/2024</a:t>
            </a:fld>
            <a:endParaRPr lang="en-GB"/>
          </a:p>
        </p:txBody>
      </p:sp>
      <p:sp>
        <p:nvSpPr>
          <p:cNvPr id="5" name="Footer Placeholder 4">
            <a:extLst>
              <a:ext uri="{FF2B5EF4-FFF2-40B4-BE49-F238E27FC236}">
                <a16:creationId xmlns:a16="http://schemas.microsoft.com/office/drawing/2014/main" id="{E388C2F5-E7BA-F885-7A52-A47F2CE34C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0BF5F0-702F-D16A-F652-7B6C9FA6EFD1}"/>
              </a:ext>
            </a:extLst>
          </p:cNvPr>
          <p:cNvSpPr>
            <a:spLocks noGrp="1"/>
          </p:cNvSpPr>
          <p:nvPr>
            <p:ph type="sldNum" sz="quarter" idx="12"/>
          </p:nvPr>
        </p:nvSpPr>
        <p:spPr/>
        <p:txBody>
          <a:bodyPr/>
          <a:lstStyle/>
          <a:p>
            <a:fld id="{C2E672D4-5A85-4A5B-8300-AA911AB5E97E}" type="slidenum">
              <a:rPr lang="en-GB" smtClean="0"/>
              <a:t>‹#›</a:t>
            </a:fld>
            <a:endParaRPr lang="en-GB"/>
          </a:p>
        </p:txBody>
      </p:sp>
    </p:spTree>
    <p:extLst>
      <p:ext uri="{BB962C8B-B14F-4D97-AF65-F5344CB8AC3E}">
        <p14:creationId xmlns:p14="http://schemas.microsoft.com/office/powerpoint/2010/main" val="3483126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FF4F2B-1DBE-AA7F-6B22-E4111DC124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714C827-CEB2-C60D-9658-3EAFBD5A24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A932C8-C8AA-68D1-5989-7D473421C3D3}"/>
              </a:ext>
            </a:extLst>
          </p:cNvPr>
          <p:cNvSpPr>
            <a:spLocks noGrp="1"/>
          </p:cNvSpPr>
          <p:nvPr>
            <p:ph type="dt" sz="half" idx="10"/>
          </p:nvPr>
        </p:nvSpPr>
        <p:spPr/>
        <p:txBody>
          <a:bodyPr/>
          <a:lstStyle/>
          <a:p>
            <a:fld id="{3AFD7FDA-F943-472F-B782-F2739565DFE4}" type="datetimeFigureOut">
              <a:rPr lang="en-GB" smtClean="0"/>
              <a:t>05/04/2024</a:t>
            </a:fld>
            <a:endParaRPr lang="en-GB"/>
          </a:p>
        </p:txBody>
      </p:sp>
      <p:sp>
        <p:nvSpPr>
          <p:cNvPr id="5" name="Footer Placeholder 4">
            <a:extLst>
              <a:ext uri="{FF2B5EF4-FFF2-40B4-BE49-F238E27FC236}">
                <a16:creationId xmlns:a16="http://schemas.microsoft.com/office/drawing/2014/main" id="{13171683-3EC9-DCFD-EEAA-8A88F67991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837100-6B5E-5CD5-3303-85FC06D5B764}"/>
              </a:ext>
            </a:extLst>
          </p:cNvPr>
          <p:cNvSpPr>
            <a:spLocks noGrp="1"/>
          </p:cNvSpPr>
          <p:nvPr>
            <p:ph type="sldNum" sz="quarter" idx="12"/>
          </p:nvPr>
        </p:nvSpPr>
        <p:spPr/>
        <p:txBody>
          <a:bodyPr/>
          <a:lstStyle/>
          <a:p>
            <a:fld id="{C2E672D4-5A85-4A5B-8300-AA911AB5E97E}" type="slidenum">
              <a:rPr lang="en-GB" smtClean="0"/>
              <a:t>‹#›</a:t>
            </a:fld>
            <a:endParaRPr lang="en-GB"/>
          </a:p>
        </p:txBody>
      </p:sp>
    </p:spTree>
    <p:extLst>
      <p:ext uri="{BB962C8B-B14F-4D97-AF65-F5344CB8AC3E}">
        <p14:creationId xmlns:p14="http://schemas.microsoft.com/office/powerpoint/2010/main" val="479124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8E20-99F9-0074-F9ED-55CCFE3F32F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35FCEE-C53A-F5B2-0D2F-A30F5E685D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38C64C-965A-9ECA-EEB7-5B9D63C34314}"/>
              </a:ext>
            </a:extLst>
          </p:cNvPr>
          <p:cNvSpPr>
            <a:spLocks noGrp="1"/>
          </p:cNvSpPr>
          <p:nvPr>
            <p:ph type="dt" sz="half" idx="10"/>
          </p:nvPr>
        </p:nvSpPr>
        <p:spPr/>
        <p:txBody>
          <a:bodyPr/>
          <a:lstStyle/>
          <a:p>
            <a:fld id="{3AFD7FDA-F943-472F-B782-F2739565DFE4}" type="datetimeFigureOut">
              <a:rPr lang="en-GB" smtClean="0"/>
              <a:t>05/04/2024</a:t>
            </a:fld>
            <a:endParaRPr lang="en-GB"/>
          </a:p>
        </p:txBody>
      </p:sp>
      <p:sp>
        <p:nvSpPr>
          <p:cNvPr id="5" name="Footer Placeholder 4">
            <a:extLst>
              <a:ext uri="{FF2B5EF4-FFF2-40B4-BE49-F238E27FC236}">
                <a16:creationId xmlns:a16="http://schemas.microsoft.com/office/drawing/2014/main" id="{978FD99A-B4B3-8057-F4E3-3F69E80C78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12DC46-AAA6-E817-B524-9A21054A5A1A}"/>
              </a:ext>
            </a:extLst>
          </p:cNvPr>
          <p:cNvSpPr>
            <a:spLocks noGrp="1"/>
          </p:cNvSpPr>
          <p:nvPr>
            <p:ph type="sldNum" sz="quarter" idx="12"/>
          </p:nvPr>
        </p:nvSpPr>
        <p:spPr/>
        <p:txBody>
          <a:bodyPr/>
          <a:lstStyle/>
          <a:p>
            <a:fld id="{C2E672D4-5A85-4A5B-8300-AA911AB5E97E}" type="slidenum">
              <a:rPr lang="en-GB" smtClean="0"/>
              <a:t>‹#›</a:t>
            </a:fld>
            <a:endParaRPr lang="en-GB"/>
          </a:p>
        </p:txBody>
      </p:sp>
    </p:spTree>
    <p:extLst>
      <p:ext uri="{BB962C8B-B14F-4D97-AF65-F5344CB8AC3E}">
        <p14:creationId xmlns:p14="http://schemas.microsoft.com/office/powerpoint/2010/main" val="854048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AD640-0089-F2F1-0485-79F3ABAE75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A309B34-3CC8-515C-58D7-D1BCF06B0D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EBF206-EA2A-97CE-2131-C9BBE366271C}"/>
              </a:ext>
            </a:extLst>
          </p:cNvPr>
          <p:cNvSpPr>
            <a:spLocks noGrp="1"/>
          </p:cNvSpPr>
          <p:nvPr>
            <p:ph type="dt" sz="half" idx="10"/>
          </p:nvPr>
        </p:nvSpPr>
        <p:spPr/>
        <p:txBody>
          <a:bodyPr/>
          <a:lstStyle/>
          <a:p>
            <a:fld id="{3AFD7FDA-F943-472F-B782-F2739565DFE4}" type="datetimeFigureOut">
              <a:rPr lang="en-GB" smtClean="0"/>
              <a:t>05/04/2024</a:t>
            </a:fld>
            <a:endParaRPr lang="en-GB"/>
          </a:p>
        </p:txBody>
      </p:sp>
      <p:sp>
        <p:nvSpPr>
          <p:cNvPr id="5" name="Footer Placeholder 4">
            <a:extLst>
              <a:ext uri="{FF2B5EF4-FFF2-40B4-BE49-F238E27FC236}">
                <a16:creationId xmlns:a16="http://schemas.microsoft.com/office/drawing/2014/main" id="{E9572DC3-56F7-CCB1-6C57-74374EE829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9129A4-E9B7-0471-3F76-48983175F393}"/>
              </a:ext>
            </a:extLst>
          </p:cNvPr>
          <p:cNvSpPr>
            <a:spLocks noGrp="1"/>
          </p:cNvSpPr>
          <p:nvPr>
            <p:ph type="sldNum" sz="quarter" idx="12"/>
          </p:nvPr>
        </p:nvSpPr>
        <p:spPr/>
        <p:txBody>
          <a:bodyPr/>
          <a:lstStyle/>
          <a:p>
            <a:fld id="{C2E672D4-5A85-4A5B-8300-AA911AB5E97E}" type="slidenum">
              <a:rPr lang="en-GB" smtClean="0"/>
              <a:t>‹#›</a:t>
            </a:fld>
            <a:endParaRPr lang="en-GB"/>
          </a:p>
        </p:txBody>
      </p:sp>
    </p:spTree>
    <p:extLst>
      <p:ext uri="{BB962C8B-B14F-4D97-AF65-F5344CB8AC3E}">
        <p14:creationId xmlns:p14="http://schemas.microsoft.com/office/powerpoint/2010/main" val="722889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5873E-6284-C549-6EDD-13BCAFC741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D34716-B7C2-0B0D-9014-56F5597CF3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7AF9F5F-B28B-6F90-6923-AED58A8079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66E17CE-D55B-19CC-6009-93C36E2C1A4C}"/>
              </a:ext>
            </a:extLst>
          </p:cNvPr>
          <p:cNvSpPr>
            <a:spLocks noGrp="1"/>
          </p:cNvSpPr>
          <p:nvPr>
            <p:ph type="dt" sz="half" idx="10"/>
          </p:nvPr>
        </p:nvSpPr>
        <p:spPr/>
        <p:txBody>
          <a:bodyPr/>
          <a:lstStyle/>
          <a:p>
            <a:fld id="{3AFD7FDA-F943-472F-B782-F2739565DFE4}" type="datetimeFigureOut">
              <a:rPr lang="en-GB" smtClean="0"/>
              <a:t>05/04/2024</a:t>
            </a:fld>
            <a:endParaRPr lang="en-GB"/>
          </a:p>
        </p:txBody>
      </p:sp>
      <p:sp>
        <p:nvSpPr>
          <p:cNvPr id="6" name="Footer Placeholder 5">
            <a:extLst>
              <a:ext uri="{FF2B5EF4-FFF2-40B4-BE49-F238E27FC236}">
                <a16:creationId xmlns:a16="http://schemas.microsoft.com/office/drawing/2014/main" id="{5ECD2CF4-14AC-51FE-9370-9ED81808CD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F19CFB-08AE-48B6-8244-00403E0B9D0E}"/>
              </a:ext>
            </a:extLst>
          </p:cNvPr>
          <p:cNvSpPr>
            <a:spLocks noGrp="1"/>
          </p:cNvSpPr>
          <p:nvPr>
            <p:ph type="sldNum" sz="quarter" idx="12"/>
          </p:nvPr>
        </p:nvSpPr>
        <p:spPr/>
        <p:txBody>
          <a:bodyPr/>
          <a:lstStyle/>
          <a:p>
            <a:fld id="{C2E672D4-5A85-4A5B-8300-AA911AB5E97E}" type="slidenum">
              <a:rPr lang="en-GB" smtClean="0"/>
              <a:t>‹#›</a:t>
            </a:fld>
            <a:endParaRPr lang="en-GB"/>
          </a:p>
        </p:txBody>
      </p:sp>
    </p:spTree>
    <p:extLst>
      <p:ext uri="{BB962C8B-B14F-4D97-AF65-F5344CB8AC3E}">
        <p14:creationId xmlns:p14="http://schemas.microsoft.com/office/powerpoint/2010/main" val="363583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0F271-B0A2-0D11-7ED2-D80A868540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7C3523-649F-DE97-EB9D-8772C44CFB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B5E620-161E-8F51-8F18-93E98E93C2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AFE0816-0F75-68A5-C11B-C821052313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DC2CE3-8AD2-3CA8-2999-1FDD66389F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6FC2055-7606-FD62-DC9F-22974A6527E5}"/>
              </a:ext>
            </a:extLst>
          </p:cNvPr>
          <p:cNvSpPr>
            <a:spLocks noGrp="1"/>
          </p:cNvSpPr>
          <p:nvPr>
            <p:ph type="dt" sz="half" idx="10"/>
          </p:nvPr>
        </p:nvSpPr>
        <p:spPr/>
        <p:txBody>
          <a:bodyPr/>
          <a:lstStyle/>
          <a:p>
            <a:fld id="{3AFD7FDA-F943-472F-B782-F2739565DFE4}" type="datetimeFigureOut">
              <a:rPr lang="en-GB" smtClean="0"/>
              <a:t>05/04/2024</a:t>
            </a:fld>
            <a:endParaRPr lang="en-GB"/>
          </a:p>
        </p:txBody>
      </p:sp>
      <p:sp>
        <p:nvSpPr>
          <p:cNvPr id="8" name="Footer Placeholder 7">
            <a:extLst>
              <a:ext uri="{FF2B5EF4-FFF2-40B4-BE49-F238E27FC236}">
                <a16:creationId xmlns:a16="http://schemas.microsoft.com/office/drawing/2014/main" id="{73FC2A22-B8AB-1DBD-E0E6-DC848D804D0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72D3AB1-FCD2-C270-A216-B90AF278EFD2}"/>
              </a:ext>
            </a:extLst>
          </p:cNvPr>
          <p:cNvSpPr>
            <a:spLocks noGrp="1"/>
          </p:cNvSpPr>
          <p:nvPr>
            <p:ph type="sldNum" sz="quarter" idx="12"/>
          </p:nvPr>
        </p:nvSpPr>
        <p:spPr/>
        <p:txBody>
          <a:bodyPr/>
          <a:lstStyle/>
          <a:p>
            <a:fld id="{C2E672D4-5A85-4A5B-8300-AA911AB5E97E}" type="slidenum">
              <a:rPr lang="en-GB" smtClean="0"/>
              <a:t>‹#›</a:t>
            </a:fld>
            <a:endParaRPr lang="en-GB"/>
          </a:p>
        </p:txBody>
      </p:sp>
    </p:spTree>
    <p:extLst>
      <p:ext uri="{BB962C8B-B14F-4D97-AF65-F5344CB8AC3E}">
        <p14:creationId xmlns:p14="http://schemas.microsoft.com/office/powerpoint/2010/main" val="144219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FCC9A-75F2-D27E-0A14-066FEE8DBB2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1360008-C3D7-EA75-D73B-9D7D5E95EF2B}"/>
              </a:ext>
            </a:extLst>
          </p:cNvPr>
          <p:cNvSpPr>
            <a:spLocks noGrp="1"/>
          </p:cNvSpPr>
          <p:nvPr>
            <p:ph type="dt" sz="half" idx="10"/>
          </p:nvPr>
        </p:nvSpPr>
        <p:spPr/>
        <p:txBody>
          <a:bodyPr/>
          <a:lstStyle/>
          <a:p>
            <a:fld id="{3AFD7FDA-F943-472F-B782-F2739565DFE4}" type="datetimeFigureOut">
              <a:rPr lang="en-GB" smtClean="0"/>
              <a:t>05/04/2024</a:t>
            </a:fld>
            <a:endParaRPr lang="en-GB"/>
          </a:p>
        </p:txBody>
      </p:sp>
      <p:sp>
        <p:nvSpPr>
          <p:cNvPr id="4" name="Footer Placeholder 3">
            <a:extLst>
              <a:ext uri="{FF2B5EF4-FFF2-40B4-BE49-F238E27FC236}">
                <a16:creationId xmlns:a16="http://schemas.microsoft.com/office/drawing/2014/main" id="{948D9395-20B8-5BE6-8B16-BC7012D28F6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A1D536A-F068-1C3F-D75A-CF8D19D59C65}"/>
              </a:ext>
            </a:extLst>
          </p:cNvPr>
          <p:cNvSpPr>
            <a:spLocks noGrp="1"/>
          </p:cNvSpPr>
          <p:nvPr>
            <p:ph type="sldNum" sz="quarter" idx="12"/>
          </p:nvPr>
        </p:nvSpPr>
        <p:spPr/>
        <p:txBody>
          <a:bodyPr/>
          <a:lstStyle/>
          <a:p>
            <a:fld id="{C2E672D4-5A85-4A5B-8300-AA911AB5E97E}" type="slidenum">
              <a:rPr lang="en-GB" smtClean="0"/>
              <a:t>‹#›</a:t>
            </a:fld>
            <a:endParaRPr lang="en-GB"/>
          </a:p>
        </p:txBody>
      </p:sp>
    </p:spTree>
    <p:extLst>
      <p:ext uri="{BB962C8B-B14F-4D97-AF65-F5344CB8AC3E}">
        <p14:creationId xmlns:p14="http://schemas.microsoft.com/office/powerpoint/2010/main" val="2389975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91C346-2DD3-CB6F-FFBB-47F797BF6F43}"/>
              </a:ext>
            </a:extLst>
          </p:cNvPr>
          <p:cNvSpPr>
            <a:spLocks noGrp="1"/>
          </p:cNvSpPr>
          <p:nvPr>
            <p:ph type="dt" sz="half" idx="10"/>
          </p:nvPr>
        </p:nvSpPr>
        <p:spPr/>
        <p:txBody>
          <a:bodyPr/>
          <a:lstStyle/>
          <a:p>
            <a:fld id="{3AFD7FDA-F943-472F-B782-F2739565DFE4}" type="datetimeFigureOut">
              <a:rPr lang="en-GB" smtClean="0"/>
              <a:t>05/04/2024</a:t>
            </a:fld>
            <a:endParaRPr lang="en-GB"/>
          </a:p>
        </p:txBody>
      </p:sp>
      <p:sp>
        <p:nvSpPr>
          <p:cNvPr id="3" name="Footer Placeholder 2">
            <a:extLst>
              <a:ext uri="{FF2B5EF4-FFF2-40B4-BE49-F238E27FC236}">
                <a16:creationId xmlns:a16="http://schemas.microsoft.com/office/drawing/2014/main" id="{C3037453-5967-E084-3ED0-FB5525C24FD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03E7F6A-401D-B3D8-7510-15FC65083848}"/>
              </a:ext>
            </a:extLst>
          </p:cNvPr>
          <p:cNvSpPr>
            <a:spLocks noGrp="1"/>
          </p:cNvSpPr>
          <p:nvPr>
            <p:ph type="sldNum" sz="quarter" idx="12"/>
          </p:nvPr>
        </p:nvSpPr>
        <p:spPr/>
        <p:txBody>
          <a:bodyPr/>
          <a:lstStyle/>
          <a:p>
            <a:fld id="{C2E672D4-5A85-4A5B-8300-AA911AB5E97E}" type="slidenum">
              <a:rPr lang="en-GB" smtClean="0"/>
              <a:t>‹#›</a:t>
            </a:fld>
            <a:endParaRPr lang="en-GB"/>
          </a:p>
        </p:txBody>
      </p:sp>
    </p:spTree>
    <p:extLst>
      <p:ext uri="{BB962C8B-B14F-4D97-AF65-F5344CB8AC3E}">
        <p14:creationId xmlns:p14="http://schemas.microsoft.com/office/powerpoint/2010/main" val="2019435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604EC-F07F-4C17-0647-A1F2CA1156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1420BB6-69E2-03A5-A87D-6329E4D645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7CCAA64-4D87-4D70-BEC1-411B364FDE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E24F23-F56D-1CF3-4C0F-2DABB1D699A6}"/>
              </a:ext>
            </a:extLst>
          </p:cNvPr>
          <p:cNvSpPr>
            <a:spLocks noGrp="1"/>
          </p:cNvSpPr>
          <p:nvPr>
            <p:ph type="dt" sz="half" idx="10"/>
          </p:nvPr>
        </p:nvSpPr>
        <p:spPr/>
        <p:txBody>
          <a:bodyPr/>
          <a:lstStyle/>
          <a:p>
            <a:fld id="{3AFD7FDA-F943-472F-B782-F2739565DFE4}" type="datetimeFigureOut">
              <a:rPr lang="en-GB" smtClean="0"/>
              <a:t>05/04/2024</a:t>
            </a:fld>
            <a:endParaRPr lang="en-GB"/>
          </a:p>
        </p:txBody>
      </p:sp>
      <p:sp>
        <p:nvSpPr>
          <p:cNvPr id="6" name="Footer Placeholder 5">
            <a:extLst>
              <a:ext uri="{FF2B5EF4-FFF2-40B4-BE49-F238E27FC236}">
                <a16:creationId xmlns:a16="http://schemas.microsoft.com/office/drawing/2014/main" id="{ABC18953-C31B-AD47-C499-098BB98517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ACD2BB-EA94-5E34-F876-5F3C110F10DD}"/>
              </a:ext>
            </a:extLst>
          </p:cNvPr>
          <p:cNvSpPr>
            <a:spLocks noGrp="1"/>
          </p:cNvSpPr>
          <p:nvPr>
            <p:ph type="sldNum" sz="quarter" idx="12"/>
          </p:nvPr>
        </p:nvSpPr>
        <p:spPr/>
        <p:txBody>
          <a:bodyPr/>
          <a:lstStyle/>
          <a:p>
            <a:fld id="{C2E672D4-5A85-4A5B-8300-AA911AB5E97E}" type="slidenum">
              <a:rPr lang="en-GB" smtClean="0"/>
              <a:t>‹#›</a:t>
            </a:fld>
            <a:endParaRPr lang="en-GB"/>
          </a:p>
        </p:txBody>
      </p:sp>
    </p:spTree>
    <p:extLst>
      <p:ext uri="{BB962C8B-B14F-4D97-AF65-F5344CB8AC3E}">
        <p14:creationId xmlns:p14="http://schemas.microsoft.com/office/powerpoint/2010/main" val="4014963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212C2-1D2D-B5A5-BDAF-AC4E3CEDE0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54930C4-0874-9046-005B-1AD61729F1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6147667-744C-2160-29F4-2E45F498FE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C91FF2-A38D-DF21-434B-8EC6763DD036}"/>
              </a:ext>
            </a:extLst>
          </p:cNvPr>
          <p:cNvSpPr>
            <a:spLocks noGrp="1"/>
          </p:cNvSpPr>
          <p:nvPr>
            <p:ph type="dt" sz="half" idx="10"/>
          </p:nvPr>
        </p:nvSpPr>
        <p:spPr/>
        <p:txBody>
          <a:bodyPr/>
          <a:lstStyle/>
          <a:p>
            <a:fld id="{3AFD7FDA-F943-472F-B782-F2739565DFE4}" type="datetimeFigureOut">
              <a:rPr lang="en-GB" smtClean="0"/>
              <a:t>05/04/2024</a:t>
            </a:fld>
            <a:endParaRPr lang="en-GB"/>
          </a:p>
        </p:txBody>
      </p:sp>
      <p:sp>
        <p:nvSpPr>
          <p:cNvPr id="6" name="Footer Placeholder 5">
            <a:extLst>
              <a:ext uri="{FF2B5EF4-FFF2-40B4-BE49-F238E27FC236}">
                <a16:creationId xmlns:a16="http://schemas.microsoft.com/office/drawing/2014/main" id="{EDA17D1E-65EE-D253-A014-811A935BC1D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1DEC35-589D-E765-AA6A-472A482E7248}"/>
              </a:ext>
            </a:extLst>
          </p:cNvPr>
          <p:cNvSpPr>
            <a:spLocks noGrp="1"/>
          </p:cNvSpPr>
          <p:nvPr>
            <p:ph type="sldNum" sz="quarter" idx="12"/>
          </p:nvPr>
        </p:nvSpPr>
        <p:spPr/>
        <p:txBody>
          <a:bodyPr/>
          <a:lstStyle/>
          <a:p>
            <a:fld id="{C2E672D4-5A85-4A5B-8300-AA911AB5E97E}" type="slidenum">
              <a:rPr lang="en-GB" smtClean="0"/>
              <a:t>‹#›</a:t>
            </a:fld>
            <a:endParaRPr lang="en-GB"/>
          </a:p>
        </p:txBody>
      </p:sp>
    </p:spTree>
    <p:extLst>
      <p:ext uri="{BB962C8B-B14F-4D97-AF65-F5344CB8AC3E}">
        <p14:creationId xmlns:p14="http://schemas.microsoft.com/office/powerpoint/2010/main" val="3569524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E8CF0F-9853-B34D-9887-807E508CB5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49A757C-CC3B-0940-CE02-706C1A0887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96205A-4550-14F4-FF6C-48DC2EDC6A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D7FDA-F943-472F-B782-F2739565DFE4}" type="datetimeFigureOut">
              <a:rPr lang="en-GB" smtClean="0"/>
              <a:t>05/04/2024</a:t>
            </a:fld>
            <a:endParaRPr lang="en-GB"/>
          </a:p>
        </p:txBody>
      </p:sp>
      <p:sp>
        <p:nvSpPr>
          <p:cNvPr id="5" name="Footer Placeholder 4">
            <a:extLst>
              <a:ext uri="{FF2B5EF4-FFF2-40B4-BE49-F238E27FC236}">
                <a16:creationId xmlns:a16="http://schemas.microsoft.com/office/drawing/2014/main" id="{6546F93C-9E52-319B-D44C-E985B2D5EF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1B5EE46-1366-A589-5EDB-B43E5E0174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E672D4-5A85-4A5B-8300-AA911AB5E97E}" type="slidenum">
              <a:rPr lang="en-GB" smtClean="0"/>
              <a:t>‹#›</a:t>
            </a:fld>
            <a:endParaRPr lang="en-GB"/>
          </a:p>
        </p:txBody>
      </p:sp>
    </p:spTree>
    <p:extLst>
      <p:ext uri="{BB962C8B-B14F-4D97-AF65-F5344CB8AC3E}">
        <p14:creationId xmlns:p14="http://schemas.microsoft.com/office/powerpoint/2010/main" val="2601876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A3A4B89B-A85D-0A9D-D226-FD0C336D496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47897" y="226423"/>
            <a:ext cx="1952486" cy="1614759"/>
          </a:xfrm>
          <a:prstGeom prst="rect">
            <a:avLst/>
          </a:prstGeom>
        </p:spPr>
      </p:pic>
      <p:pic>
        <p:nvPicPr>
          <p:cNvPr id="9" name="Graphic 8">
            <a:extLst>
              <a:ext uri="{FF2B5EF4-FFF2-40B4-BE49-F238E27FC236}">
                <a16:creationId xmlns:a16="http://schemas.microsoft.com/office/drawing/2014/main" id="{1543C47B-9944-E467-3167-B34E1F3499E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17005" y="6071781"/>
            <a:ext cx="2581275" cy="410423"/>
          </a:xfrm>
          <a:prstGeom prst="rect">
            <a:avLst/>
          </a:prstGeom>
        </p:spPr>
      </p:pic>
      <p:pic>
        <p:nvPicPr>
          <p:cNvPr id="11" name="Picture 10">
            <a:extLst>
              <a:ext uri="{FF2B5EF4-FFF2-40B4-BE49-F238E27FC236}">
                <a16:creationId xmlns:a16="http://schemas.microsoft.com/office/drawing/2014/main" id="{D3EABA4B-0EF6-4B75-52A1-0054F69D1D4A}"/>
              </a:ext>
            </a:extLst>
          </p:cNvPr>
          <p:cNvPicPr>
            <a:picLocks noChangeAspect="1"/>
          </p:cNvPicPr>
          <p:nvPr/>
        </p:nvPicPr>
        <p:blipFill>
          <a:blip r:embed="rId6"/>
          <a:stretch>
            <a:fillRect/>
          </a:stretch>
        </p:blipFill>
        <p:spPr>
          <a:xfrm>
            <a:off x="393720" y="5990202"/>
            <a:ext cx="1504950" cy="573580"/>
          </a:xfrm>
          <a:prstGeom prst="rect">
            <a:avLst/>
          </a:prstGeom>
        </p:spPr>
      </p:pic>
      <p:sp>
        <p:nvSpPr>
          <p:cNvPr id="13" name="TextBox 12">
            <a:extLst>
              <a:ext uri="{FF2B5EF4-FFF2-40B4-BE49-F238E27FC236}">
                <a16:creationId xmlns:a16="http://schemas.microsoft.com/office/drawing/2014/main" id="{4206EB1B-A11D-B06E-0387-3FE2C1E80999}"/>
              </a:ext>
            </a:extLst>
          </p:cNvPr>
          <p:cNvSpPr txBox="1"/>
          <p:nvPr/>
        </p:nvSpPr>
        <p:spPr>
          <a:xfrm>
            <a:off x="2708366" y="464416"/>
            <a:ext cx="6775269" cy="1138773"/>
          </a:xfrm>
          <a:prstGeom prst="rect">
            <a:avLst/>
          </a:prstGeom>
          <a:noFill/>
        </p:spPr>
        <p:txBody>
          <a:bodyPr wrap="square">
            <a:spAutoFit/>
          </a:bodyPr>
          <a:lstStyle/>
          <a:p>
            <a:pPr algn="ctr"/>
            <a:r>
              <a:rPr lang="en-US" sz="3600" b="1" dirty="0">
                <a:solidFill>
                  <a:srgbClr val="44546A"/>
                </a:solidFill>
              </a:rPr>
              <a:t>WR London Presents</a:t>
            </a:r>
          </a:p>
          <a:p>
            <a:pPr algn="ctr"/>
            <a:r>
              <a:rPr lang="en-US" sz="3200" b="1" dirty="0">
                <a:solidFill>
                  <a:srgbClr val="44546A"/>
                </a:solidFill>
              </a:rPr>
              <a:t>A Tour of Hornsey Traincare Depot</a:t>
            </a:r>
            <a:endParaRPr lang="en-GB" sz="3200" b="1" dirty="0">
              <a:solidFill>
                <a:srgbClr val="44546A"/>
              </a:solidFill>
            </a:endParaRPr>
          </a:p>
        </p:txBody>
      </p:sp>
      <p:sp>
        <p:nvSpPr>
          <p:cNvPr id="15" name="TextBox 14">
            <a:extLst>
              <a:ext uri="{FF2B5EF4-FFF2-40B4-BE49-F238E27FC236}">
                <a16:creationId xmlns:a16="http://schemas.microsoft.com/office/drawing/2014/main" id="{4949CC5B-6717-1EAF-D6DB-DB516326B939}"/>
              </a:ext>
            </a:extLst>
          </p:cNvPr>
          <p:cNvSpPr txBox="1"/>
          <p:nvPr/>
        </p:nvSpPr>
        <p:spPr>
          <a:xfrm>
            <a:off x="2974675" y="4097441"/>
            <a:ext cx="6242650" cy="2523768"/>
          </a:xfrm>
          <a:prstGeom prst="rect">
            <a:avLst/>
          </a:prstGeom>
          <a:noFill/>
        </p:spPr>
        <p:txBody>
          <a:bodyPr wrap="square">
            <a:spAutoFit/>
          </a:bodyPr>
          <a:lstStyle/>
          <a:p>
            <a:pPr algn="ctr"/>
            <a:r>
              <a:rPr lang="en-US" sz="1600" b="1" dirty="0">
                <a:solidFill>
                  <a:srgbClr val="001659"/>
                </a:solidFill>
              </a:rPr>
              <a:t>Date</a:t>
            </a:r>
            <a:r>
              <a:rPr lang="en-US" sz="1600" dirty="0">
                <a:solidFill>
                  <a:srgbClr val="001659"/>
                </a:solidFill>
              </a:rPr>
              <a:t>: Thursday 23</a:t>
            </a:r>
            <a:r>
              <a:rPr lang="en-US" sz="1600" baseline="30000" dirty="0">
                <a:solidFill>
                  <a:srgbClr val="001659"/>
                </a:solidFill>
              </a:rPr>
              <a:t>rd</a:t>
            </a:r>
            <a:r>
              <a:rPr lang="en-US" sz="1600" dirty="0">
                <a:solidFill>
                  <a:srgbClr val="001659"/>
                </a:solidFill>
              </a:rPr>
              <a:t> May 2024</a:t>
            </a:r>
          </a:p>
          <a:p>
            <a:pPr algn="ctr"/>
            <a:r>
              <a:rPr lang="en-US" sz="1600" b="1" dirty="0">
                <a:solidFill>
                  <a:srgbClr val="001659"/>
                </a:solidFill>
              </a:rPr>
              <a:t>Venue</a:t>
            </a:r>
            <a:r>
              <a:rPr lang="en-US" sz="1600" dirty="0">
                <a:solidFill>
                  <a:srgbClr val="001659"/>
                </a:solidFill>
              </a:rPr>
              <a:t>: </a:t>
            </a:r>
            <a:r>
              <a:rPr lang="en-GB" sz="1600" kern="100" dirty="0">
                <a:solidFill>
                  <a:srgbClr val="001659"/>
                </a:solidFill>
                <a:effectLst/>
                <a:latin typeface="Calibri" panose="020F0502020204030204" pitchFamily="34" charset="0"/>
                <a:ea typeface="Calibri" panose="020F0502020204030204" pitchFamily="34" charset="0"/>
                <a:cs typeface="Arial" panose="020B0604020202020204" pitchFamily="34" charset="0"/>
              </a:rPr>
              <a:t>Hornsey Depot, Hampden Rd, Harringay Ladder, London, N8 0DZ</a:t>
            </a:r>
          </a:p>
          <a:p>
            <a:pPr algn="ctr"/>
            <a:r>
              <a:rPr lang="en-GB" sz="1400" b="1" kern="100" dirty="0">
                <a:solidFill>
                  <a:srgbClr val="001659"/>
                </a:solidFill>
                <a:effectLst/>
                <a:latin typeface="Calibri" panose="020F0502020204030204" pitchFamily="34" charset="0"/>
                <a:ea typeface="Calibri" panose="020F0502020204030204" pitchFamily="34" charset="0"/>
                <a:cs typeface="Arial" panose="020B0604020202020204" pitchFamily="34" charset="0"/>
              </a:rPr>
              <a:t>By </a:t>
            </a:r>
            <a:r>
              <a:rPr lang="en-GB" sz="1400" b="1" kern="100" dirty="0">
                <a:solidFill>
                  <a:srgbClr val="001659"/>
                </a:solidFill>
                <a:latin typeface="Calibri" panose="020F0502020204030204" pitchFamily="34" charset="0"/>
                <a:ea typeface="Calibri" panose="020F0502020204030204" pitchFamily="34" charset="0"/>
                <a:cs typeface="Arial" panose="020B0604020202020204" pitchFamily="34" charset="0"/>
              </a:rPr>
              <a:t>t</a:t>
            </a:r>
            <a:r>
              <a:rPr lang="en-GB" sz="1400" b="1" kern="100" dirty="0">
                <a:solidFill>
                  <a:srgbClr val="001659"/>
                </a:solidFill>
                <a:effectLst/>
                <a:latin typeface="Calibri" panose="020F0502020204030204" pitchFamily="34" charset="0"/>
                <a:ea typeface="Calibri" panose="020F0502020204030204" pitchFamily="34" charset="0"/>
                <a:cs typeface="Arial" panose="020B0604020202020204" pitchFamily="34" charset="0"/>
              </a:rPr>
              <a:t>ube </a:t>
            </a:r>
            <a:r>
              <a:rPr lang="en-GB" sz="1400" b="1" kern="100" dirty="0">
                <a:solidFill>
                  <a:srgbClr val="001659"/>
                </a:solidFill>
                <a:latin typeface="Calibri" panose="020F0502020204030204" pitchFamily="34" charset="0"/>
                <a:ea typeface="Calibri" panose="020F0502020204030204" pitchFamily="34" charset="0"/>
                <a:cs typeface="Arial" panose="020B0604020202020204" pitchFamily="34" charset="0"/>
              </a:rPr>
              <a:t>– Turnpike Lane | By train – Hornsey</a:t>
            </a:r>
            <a:endParaRPr lang="en-GB" sz="1200" b="1" kern="100" dirty="0">
              <a:solidFill>
                <a:srgbClr val="001659"/>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en-US" sz="1600" dirty="0">
              <a:solidFill>
                <a:srgbClr val="001659"/>
              </a:solidFill>
            </a:endParaRPr>
          </a:p>
          <a:p>
            <a:pPr algn="ctr"/>
            <a:r>
              <a:rPr lang="en-US" sz="1600" b="1" dirty="0">
                <a:solidFill>
                  <a:srgbClr val="001659"/>
                </a:solidFill>
              </a:rPr>
              <a:t>09.30</a:t>
            </a:r>
            <a:r>
              <a:rPr lang="en-US" sz="1600" dirty="0">
                <a:solidFill>
                  <a:srgbClr val="001659"/>
                </a:solidFill>
              </a:rPr>
              <a:t> Meet at the GTR depot</a:t>
            </a:r>
          </a:p>
          <a:p>
            <a:pPr algn="ctr"/>
            <a:r>
              <a:rPr lang="en-US" sz="1600" b="1" dirty="0">
                <a:solidFill>
                  <a:srgbClr val="001659"/>
                </a:solidFill>
              </a:rPr>
              <a:t>09:45</a:t>
            </a:r>
            <a:r>
              <a:rPr lang="en-US" sz="1600" dirty="0">
                <a:solidFill>
                  <a:srgbClr val="001659"/>
                </a:solidFill>
              </a:rPr>
              <a:t> Presentations on the site’s history</a:t>
            </a:r>
          </a:p>
          <a:p>
            <a:pPr algn="ctr"/>
            <a:r>
              <a:rPr lang="en-US" sz="1600" b="1" dirty="0">
                <a:solidFill>
                  <a:srgbClr val="001659"/>
                </a:solidFill>
              </a:rPr>
              <a:t>10:05</a:t>
            </a:r>
            <a:r>
              <a:rPr lang="en-US" sz="1600" dirty="0">
                <a:solidFill>
                  <a:srgbClr val="001659"/>
                </a:solidFill>
              </a:rPr>
              <a:t> Guided tour of the GTR depot</a:t>
            </a:r>
          </a:p>
          <a:p>
            <a:pPr algn="ctr"/>
            <a:r>
              <a:rPr lang="en-US" sz="1600" b="1" dirty="0">
                <a:solidFill>
                  <a:srgbClr val="001659"/>
                </a:solidFill>
              </a:rPr>
              <a:t>11:45</a:t>
            </a:r>
            <a:r>
              <a:rPr lang="en-US" sz="1600" dirty="0">
                <a:solidFill>
                  <a:srgbClr val="001659"/>
                </a:solidFill>
              </a:rPr>
              <a:t> Guided tour of the Siemens Mobility depot</a:t>
            </a:r>
          </a:p>
          <a:p>
            <a:pPr algn="ctr"/>
            <a:r>
              <a:rPr lang="en-US" sz="1600" b="1" dirty="0">
                <a:solidFill>
                  <a:srgbClr val="001659"/>
                </a:solidFill>
              </a:rPr>
              <a:t>12:45</a:t>
            </a:r>
            <a:r>
              <a:rPr lang="en-US" sz="1600" dirty="0">
                <a:solidFill>
                  <a:srgbClr val="001659"/>
                </a:solidFill>
              </a:rPr>
              <a:t> Lunch</a:t>
            </a:r>
          </a:p>
          <a:p>
            <a:pPr algn="ctr"/>
            <a:r>
              <a:rPr lang="en-US" sz="1600" b="1" dirty="0">
                <a:solidFill>
                  <a:srgbClr val="001659"/>
                </a:solidFill>
              </a:rPr>
              <a:t>13:15</a:t>
            </a:r>
            <a:r>
              <a:rPr lang="en-US" sz="1600" dirty="0">
                <a:solidFill>
                  <a:srgbClr val="001659"/>
                </a:solidFill>
              </a:rPr>
              <a:t> Close</a:t>
            </a:r>
            <a:endParaRPr lang="en-GB" dirty="0">
              <a:solidFill>
                <a:srgbClr val="001659"/>
              </a:solidFill>
            </a:endParaRPr>
          </a:p>
        </p:txBody>
      </p:sp>
      <p:sp>
        <p:nvSpPr>
          <p:cNvPr id="16" name="TextBox 15">
            <a:extLst>
              <a:ext uri="{FF2B5EF4-FFF2-40B4-BE49-F238E27FC236}">
                <a16:creationId xmlns:a16="http://schemas.microsoft.com/office/drawing/2014/main" id="{CC32891A-56B3-9D91-0F25-0B2F0A698E82}"/>
              </a:ext>
            </a:extLst>
          </p:cNvPr>
          <p:cNvSpPr txBox="1"/>
          <p:nvPr/>
        </p:nvSpPr>
        <p:spPr>
          <a:xfrm>
            <a:off x="661852" y="1834652"/>
            <a:ext cx="10868297" cy="2031325"/>
          </a:xfrm>
          <a:prstGeom prst="rect">
            <a:avLst/>
          </a:prstGeom>
          <a:noFill/>
        </p:spPr>
        <p:txBody>
          <a:bodyPr wrap="square">
            <a:spAutoFit/>
          </a:bodyPr>
          <a:lstStyle/>
          <a:p>
            <a:pPr algn="ctr"/>
            <a:r>
              <a:rPr lang="en-GB" dirty="0">
                <a:solidFill>
                  <a:srgbClr val="001659"/>
                </a:solidFill>
              </a:rPr>
              <a:t>Women in Rail London are delighted that GTR and Siemens Mobility will be welcoming members to their 2 depots in Hornsey, North London, where Thameslink and Great Northern trains are maintained.                                                  Led by Ruth Humphrey (Head of Business Development and Strategy, Siemens Mobility) and Wendy Robertson (Head of Fleet Infrastructure, GTR), guests will be given a walkthrough of the sites’ history before it is brought to life with a guided tour</a:t>
            </a:r>
          </a:p>
          <a:p>
            <a:pPr algn="ctr"/>
            <a:endParaRPr lang="en-GB" dirty="0">
              <a:solidFill>
                <a:srgbClr val="001659"/>
              </a:solidFill>
            </a:endParaRPr>
          </a:p>
          <a:p>
            <a:pPr algn="ctr"/>
            <a:r>
              <a:rPr lang="en-GB" dirty="0">
                <a:solidFill>
                  <a:srgbClr val="001659"/>
                </a:solidFill>
              </a:rPr>
              <a:t>16 spaces available – first come first served</a:t>
            </a:r>
          </a:p>
        </p:txBody>
      </p:sp>
    </p:spTree>
    <p:extLst>
      <p:ext uri="{BB962C8B-B14F-4D97-AF65-F5344CB8AC3E}">
        <p14:creationId xmlns:p14="http://schemas.microsoft.com/office/powerpoint/2010/main" val="161775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d258917-277f-42cd-a3cd-14c4e9ee58bc}" enabled="1" method="Standard" siteId="{38ae3bcd-9579-4fd4-adda-b42e1495d55a}" removed="0"/>
</clbl:labelList>
</file>

<file path=docProps/app.xml><?xml version="1.0" encoding="utf-8"?>
<Properties xmlns="http://schemas.openxmlformats.org/officeDocument/2006/extended-properties" xmlns:vt="http://schemas.openxmlformats.org/officeDocument/2006/docPropsVTypes">
  <TotalTime>0</TotalTime>
  <Words>160</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Hotten, Barney (SMO UKI RC-GB)</dc:creator>
  <cp:lastModifiedBy>Barnaby Hotten</cp:lastModifiedBy>
  <cp:revision>1</cp:revision>
  <dcterms:created xsi:type="dcterms:W3CDTF">2024-02-28T14:02:34Z</dcterms:created>
  <dcterms:modified xsi:type="dcterms:W3CDTF">2024-04-05T15:00:24Z</dcterms:modified>
</cp:coreProperties>
</file>